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8A53B-CBFA-4843-9D33-C4FEA85796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FD265-6FCE-425A-A2F6-9B8E3CB5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C1985-2159-4CCA-A331-1BD19961E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55F09-EB3E-4A7C-A1FF-EDDEEAEBD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AA501-566F-411B-BBB1-9B04588D9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21086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3F64E-2EB4-4667-8891-843526002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2D1A3D-1082-4E9C-BC72-E51645A18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EF6D8-6D5F-4E92-BBE8-2F119EFE7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4471B-E193-4885-AF49-99253D9E5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B328F-C681-49AB-A009-227D9BDA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80878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C29FED-F280-43AB-8624-82B3FC0EED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A068E-EDFF-4E9B-B1A7-47FC09C351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81A3F-7636-4506-849A-8092FD7D5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0FEF3-C03D-4AC5-9F04-06BC3648B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F4E98-900C-4547-B7F4-BF470A750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43899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DF61D-5AE6-4BF9-808E-B9BB05320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1C783-7958-4C12-AEBC-2B4AB0E69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490EC-0271-4F40-9136-0161F5993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BB4-A041-4C0C-ABB1-A43CFB67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981B-33C4-4281-8A32-41C9082D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70283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4AE2D-3E10-4D45-B3F5-B8AC44573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1FF908-19AB-4527-BAC7-EFE30FFA3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3C097-112D-457A-B65F-C84866DD7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69292-069E-4498-9E79-C21347B27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7C842-0150-4465-A0D5-724811D13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229608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071B3-F917-4314-8318-DDEE83D31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0B2218-5221-459E-B3E0-903EA2E06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38E8D2-0C36-4933-B38F-B95EB5352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592A51-F69C-4ED6-B0BE-B22F47455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2F5971-8D10-455C-8BFC-E05690A0F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05DC9C-4C2B-47BD-B537-5696B71D9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953802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3AA1B-CDE1-4964-8404-2216D470B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A350A0-5B0E-458D-8843-2ED0B2C71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848F4-7DF0-4FF0-A247-11D2554DC5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5BC5E0-DB09-47DA-9EDC-AF42D1F26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C2693E-8908-4616-9454-4C36EB8FBB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36D660-E95D-4D0E-AD94-8213332C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D1A610-2596-43E8-A2AF-4F93A6BC5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31AA4-4772-4A14-85D1-D02BFD866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0980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EC155-97E4-410C-BD70-67CE62370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7B93E9-354D-43FC-BD9F-7EE925676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7CCF7D-1C83-48E3-801C-AC827751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38E50D-FE57-41DE-8A45-59A7A154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63094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5B39A2-F4AE-4836-85FC-09314AF31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DF051B-CFB3-444C-AE1F-C780A1477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0938D-1B40-4FB7-B891-15593A82D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64319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9A66E-4352-402A-8003-790FB13FC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862C1-5943-4C3F-B53D-743A022B2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748DB-ADE3-4251-9182-048C5362EE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0DE71D-D3BC-4ADF-8D2F-F20E32AB7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21A5B-566C-4552-A7CF-BF662B15E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25079A-10B2-4C19-9178-F23E0CA3E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13314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85CBF-4550-4D60-9ED3-B27F14AAA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D2943E-8B58-4FF4-B1F0-688152AB45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B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AC905-E790-4B00-B686-F074B6170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9AB8DD-027B-4B24-B68E-09A46018C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B4B7CD-68E8-44CC-908F-09393C6F3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3055E-42B6-4A0A-B7DB-375D13F22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120421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8D939A-A0C1-4129-BD03-3E4D5904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13FDA-04A3-47D4-998D-ABEB39F98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5E8F2-22CF-4381-A87E-F9CDDDE64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DAB9-DC81-49E9-A325-5C219D1DB98A}" type="datetimeFigureOut">
              <a:rPr lang="sr-Latn-BA" smtClean="0"/>
              <a:t>26.3.2019.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58AA7-3CD8-4A9B-838D-C4680FE9AF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CBDA0-1E77-4279-8C6B-A83CA95F8C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83524-6976-4866-8001-B429F1571ABB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58257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27D2D-A485-461B-822F-6F0F0DE95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2369"/>
            <a:ext cx="10515600" cy="5684594"/>
          </a:xfrm>
        </p:spPr>
        <p:txBody>
          <a:bodyPr/>
          <a:lstStyle/>
          <a:p>
            <a:r>
              <a:rPr lang="sr-Latn-BA"/>
              <a:t>Zadatak 3.1.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79E527-C059-4568-A57B-29991D669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10295"/>
            <a:ext cx="6436624" cy="49666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C3414E-3B7F-4FAF-985C-85721AADE0EF}"/>
              </a:ext>
            </a:extLst>
          </p:cNvPr>
          <p:cNvSpPr txBox="1"/>
          <p:nvPr/>
        </p:nvSpPr>
        <p:spPr>
          <a:xfrm>
            <a:off x="7723163" y="618978"/>
            <a:ext cx="4164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sr-Latn-BA" sz="2000"/>
              <a:t>Odrediti da li je student položio oba kolokvijuma.</a:t>
            </a:r>
          </a:p>
          <a:p>
            <a:pPr marL="342900" indent="-342900">
              <a:buAutoNum type="arabicPeriod"/>
            </a:pPr>
            <a:r>
              <a:rPr lang="sr-Latn-BA" sz="2000"/>
              <a:t>Ukoliko je položio oba kolokvijuma, izračunati prosjek bodova.</a:t>
            </a:r>
          </a:p>
          <a:p>
            <a:pPr marL="342900" indent="-342900">
              <a:buAutoNum type="arabicPeriod"/>
            </a:pPr>
            <a:r>
              <a:rPr lang="sr-Latn-BA" sz="2000"/>
              <a:t>Na osnovu prosječnih bodova odrediti ocjenu.</a:t>
            </a:r>
          </a:p>
          <a:p>
            <a:pPr marL="342900" indent="-342900">
              <a:buAutoNum type="arabicPeriod"/>
            </a:pPr>
            <a:r>
              <a:rPr lang="sr-Latn-BA" sz="2000"/>
              <a:t>Formatirati kolonu ocjene u crvenu boju ukoliko student nije položio.</a:t>
            </a:r>
          </a:p>
          <a:p>
            <a:pPr marL="342900" indent="-342900">
              <a:buAutoNum type="arabicPeriod"/>
            </a:pPr>
            <a:r>
              <a:rPr lang="sr-Latn-BA" sz="2000"/>
              <a:t>Napraviti pregled ocjena (koliko je bilo 6ica, 7ica itd.)</a:t>
            </a:r>
          </a:p>
          <a:p>
            <a:pPr marL="342900" indent="-342900">
              <a:buAutoNum type="arabicPeriod"/>
            </a:pPr>
            <a:r>
              <a:rPr lang="sr-Latn-BA" sz="2000"/>
              <a:t>Sortirati podatke prema ocjenama od najniže do najveće, a na kraju studente koji nisu položili.</a:t>
            </a:r>
          </a:p>
          <a:p>
            <a:pPr marL="342900" indent="-342900">
              <a:buAutoNum type="arabicPeriod"/>
            </a:pPr>
            <a:r>
              <a:rPr lang="sr-Latn-BA" sz="2000"/>
              <a:t>Napraviti grafički prikaz koji pokazuje učešće ocjena i studenata koji nisu položili.</a:t>
            </a:r>
          </a:p>
          <a:p>
            <a:pPr marL="342900" indent="-342900">
              <a:buAutoNum type="arabicPeriod"/>
            </a:pPr>
            <a:r>
              <a:rPr lang="sr-Latn-BA" sz="2000"/>
              <a:t>Filtrirati podatke tako da se dobiju samo položeni studenti.</a:t>
            </a:r>
          </a:p>
          <a:p>
            <a:pPr marL="342900" indent="-342900">
              <a:buAutoNum type="arabicPeriod"/>
            </a:pPr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68294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1E89-E4BB-4E61-A872-4B28B88D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305FB-D9F4-478B-8FF5-2D1DDF88F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F65C01-6AAE-48A4-A16D-31806FBE1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303" y="0"/>
            <a:ext cx="11575393" cy="676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73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92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Rade Bozic</dc:creator>
  <cp:lastModifiedBy>Rade Bozic</cp:lastModifiedBy>
  <cp:revision>7</cp:revision>
  <dcterms:created xsi:type="dcterms:W3CDTF">2019-03-26T22:45:03Z</dcterms:created>
  <dcterms:modified xsi:type="dcterms:W3CDTF">2019-03-26T22:56:36Z</dcterms:modified>
</cp:coreProperties>
</file>