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479224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146609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721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101330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41565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102846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498423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07982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863997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3607408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4291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757604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465244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340797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894150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62239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CC135-99A3-4A31-B05C-66A2841550E1}" type="datetimeFigureOut">
              <a:rPr lang="sr-Latn-BA" smtClean="0"/>
              <a:t>27.3.2019.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9E41839-1DFA-409A-8577-8A4EE94298F2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204001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D3408-5B5A-42D1-A3BD-6C38D64C5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530087"/>
            <a:ext cx="8596668" cy="5511275"/>
          </a:xfrm>
        </p:spPr>
        <p:txBody>
          <a:bodyPr/>
          <a:lstStyle/>
          <a:p>
            <a:r>
              <a:rPr lang="en-GB"/>
              <a:t>Zadatak 1: </a:t>
            </a:r>
            <a:r>
              <a:rPr lang="sr-Latn-RS"/>
              <a:t>Izračunati za koliko procenata je broj </a:t>
            </a:r>
            <a:r>
              <a:rPr lang="en-GB"/>
              <a:t>8</a:t>
            </a:r>
            <a:r>
              <a:rPr lang="sr-Latn-RS"/>
              <a:t>0 veći od broja </a:t>
            </a:r>
            <a:r>
              <a:rPr lang="en-GB"/>
              <a:t>35</a:t>
            </a:r>
            <a:r>
              <a:rPr lang="sr-Latn-RS"/>
              <a:t>.</a:t>
            </a:r>
            <a:endParaRPr lang="sr-Latn-BA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F28E51-67E2-4F16-990C-1470228BC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815" y="1704434"/>
            <a:ext cx="6953519" cy="25403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490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D3408-5B5A-42D1-A3BD-6C38D64C5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530087"/>
            <a:ext cx="8596668" cy="5511275"/>
          </a:xfrm>
        </p:spPr>
        <p:txBody>
          <a:bodyPr/>
          <a:lstStyle/>
          <a:p>
            <a:r>
              <a:rPr lang="en-GB"/>
              <a:t>Zadatak 2: Nakon sniženja od 22%, cijena patika iznosi 205KM. Kolika je bila cijena prije sniženja?</a:t>
            </a:r>
            <a:endParaRPr lang="sr-Latn-B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29F75D-3E40-446E-84B5-3751AD391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126" y="1335523"/>
            <a:ext cx="6006518" cy="24537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C05567-303E-4896-A1A9-0913E02710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595" y="4156687"/>
            <a:ext cx="5990049" cy="22860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76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D3408-5B5A-42D1-A3BD-6C38D64C5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530087"/>
            <a:ext cx="8596668" cy="5511275"/>
          </a:xfrm>
        </p:spPr>
        <p:txBody>
          <a:bodyPr/>
          <a:lstStyle/>
          <a:p>
            <a:r>
              <a:rPr lang="en-GB"/>
              <a:t>Zadatak 3: </a:t>
            </a:r>
            <a:r>
              <a:rPr lang="sr-Latn-RS"/>
              <a:t>Početna cijena haljine u prodavnici je bila </a:t>
            </a:r>
            <a:r>
              <a:rPr lang="en-GB"/>
              <a:t>4</a:t>
            </a:r>
            <a:r>
              <a:rPr lang="sr-Latn-RS"/>
              <a:t>00 KM. Cijena haljine je prvo bila snižena 10%, u drugom mjesecu je na tu sniženu cijenu snižena još 20%, a u trećem mjesecu kada ste je vi kupili snižena je još 30%. Izračunati cijenu koju ste platili za haljinu, sve iznose sniženja,  cijene nakon sniženja, kao i ukupni procenat sniženja haljine. </a:t>
            </a:r>
            <a:endParaRPr lang="sr-Latn-BA"/>
          </a:p>
          <a:p>
            <a:endParaRPr lang="sr-Latn-B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CFACFE-5ED4-48DB-91D2-134599B1B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36" y="2356323"/>
            <a:ext cx="5212546" cy="41309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943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D3408-5B5A-42D1-A3BD-6C38D64C5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530087"/>
            <a:ext cx="8596668" cy="5511275"/>
          </a:xfrm>
        </p:spPr>
        <p:txBody>
          <a:bodyPr/>
          <a:lstStyle/>
          <a:p>
            <a:r>
              <a:rPr lang="en-GB"/>
              <a:t>Zadatak 4: </a:t>
            </a:r>
            <a:r>
              <a:rPr lang="en-US"/>
              <a:t>Mlijeko je trenutno u drugoj prodavnici za</a:t>
            </a:r>
            <a:r>
              <a:rPr lang="sr-Latn-CS"/>
              <a:t> 15% </a:t>
            </a:r>
            <a:r>
              <a:rPr lang="en-US"/>
              <a:t>skuplje nego u prvoj prodavnici gdje ko</a:t>
            </a:r>
            <a:r>
              <a:rPr lang="sr-Latn-CS"/>
              <a:t>š</a:t>
            </a:r>
            <a:r>
              <a:rPr lang="en-US"/>
              <a:t>ta</a:t>
            </a:r>
            <a:r>
              <a:rPr lang="sr-Latn-CS"/>
              <a:t> 1,60 </a:t>
            </a:r>
            <a:r>
              <a:rPr lang="en-US"/>
              <a:t>KM</a:t>
            </a:r>
            <a:r>
              <a:rPr lang="sr-Latn-CS"/>
              <a:t>. </a:t>
            </a:r>
            <a:r>
              <a:rPr lang="en-US"/>
              <a:t>Za koliko procenata mora druga prodavnica da smanji svoju cijenu mlijeka da bi u obadvije prodavnice cijene mlijeka bile iste</a:t>
            </a:r>
            <a:r>
              <a:rPr lang="sr-Latn-CS"/>
              <a:t>? </a:t>
            </a:r>
            <a:endParaRPr lang="sr-Latn-BA"/>
          </a:p>
          <a:p>
            <a:endParaRPr lang="sr-Latn-BA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A66CF5-5DC2-4554-B1FC-3DE1382F92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294" y="2233380"/>
            <a:ext cx="6005587" cy="2391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474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D3408-5B5A-42D1-A3BD-6C38D64C5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530087"/>
            <a:ext cx="8596668" cy="5511275"/>
          </a:xfrm>
        </p:spPr>
        <p:txBody>
          <a:bodyPr/>
          <a:lstStyle/>
          <a:p>
            <a:r>
              <a:rPr lang="en-GB"/>
              <a:t>Zadatak 5: </a:t>
            </a:r>
            <a:r>
              <a:rPr lang="de-AT"/>
              <a:t>U tri prodavnice početna cijena telefona je 500 KM. U prvoj prodavnici telefon je prvo poskupio za 30%, a onda je pojeftinio za isti procenat. U drugoj prodavnici je telefon prvo pojeftinio za 30%, a onda poskupio za isti procenat. U trećoj prodavnici nisu mijenjali cijene. U kojoj prodavnici je sada telefon najjeftiniji, a u kojoj najskuplji? </a:t>
            </a:r>
            <a:endParaRPr lang="sr-Latn-BA"/>
          </a:p>
          <a:p>
            <a:endParaRPr lang="en-GB"/>
          </a:p>
          <a:p>
            <a:endParaRPr lang="sr-Latn-B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F12B19-0B1B-4AC9-8611-C07D43224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981" y="2753057"/>
            <a:ext cx="9093104" cy="19951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3487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D3408-5B5A-42D1-A3BD-6C38D64C5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530087"/>
            <a:ext cx="8596668" cy="5511275"/>
          </a:xfrm>
        </p:spPr>
        <p:txBody>
          <a:bodyPr/>
          <a:lstStyle/>
          <a:p>
            <a:r>
              <a:rPr lang="en-GB"/>
              <a:t>Zadatak 6: </a:t>
            </a:r>
            <a:r>
              <a:rPr lang="sr-Latn-CS"/>
              <a:t>Recept za proizvodnju marmelade je sljedeći odnos voća:  </a:t>
            </a:r>
            <a:endParaRPr lang="sr-Latn-BA"/>
          </a:p>
          <a:p>
            <a:pPr marL="0" indent="0">
              <a:buNone/>
            </a:pPr>
            <a:r>
              <a:rPr lang="sr-Latn-CS"/>
              <a:t>šljiva : jabuka : kruška = 5 : 2 : 1. </a:t>
            </a:r>
            <a:endParaRPr lang="sr-Latn-BA"/>
          </a:p>
          <a:p>
            <a:pPr marL="0" indent="0">
              <a:buNone/>
            </a:pPr>
            <a:r>
              <a:rPr lang="sr-Latn-CS"/>
              <a:t>Koliko nam treba kilograma svakog voća da bi napravili 4 kilograma marmelade? Uzeti da prilikom kuvanja ne dolazi do gubitka vode iz voća.</a:t>
            </a:r>
            <a:endParaRPr lang="en-GB"/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endParaRPr lang="sr-Latn-BA"/>
          </a:p>
          <a:p>
            <a:endParaRPr lang="en-GB"/>
          </a:p>
          <a:p>
            <a:endParaRPr lang="sr-Latn-BA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D76012-5A08-4B83-90A2-CF092D4C0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376" y="2437880"/>
            <a:ext cx="5792593" cy="26711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65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197</TotalTime>
  <Words>269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Rade Bozic</dc:creator>
  <cp:lastModifiedBy>Rade Bozic</cp:lastModifiedBy>
  <cp:revision>25</cp:revision>
  <dcterms:created xsi:type="dcterms:W3CDTF">2019-03-11T12:54:55Z</dcterms:created>
  <dcterms:modified xsi:type="dcterms:W3CDTF">2019-03-27T11:21:49Z</dcterms:modified>
</cp:coreProperties>
</file>